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2" r:id="rId4"/>
    <p:sldId id="259" r:id="rId5"/>
    <p:sldId id="265" r:id="rId6"/>
    <p:sldId id="258" r:id="rId7"/>
    <p:sldId id="264" r:id="rId8"/>
    <p:sldId id="257" r:id="rId9"/>
    <p:sldId id="260" r:id="rId10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EC2D-C137-4166-8EB7-F6FB0BBA85A8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C28F-BFD3-446B-9309-FDF980FD6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35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EC2D-C137-4166-8EB7-F6FB0BBA85A8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C28F-BFD3-446B-9309-FDF980FD6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1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EC2D-C137-4166-8EB7-F6FB0BBA85A8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C28F-BFD3-446B-9309-FDF980FD6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EC2D-C137-4166-8EB7-F6FB0BBA85A8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C28F-BFD3-446B-9309-FDF980FD6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2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EC2D-C137-4166-8EB7-F6FB0BBA85A8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C28F-BFD3-446B-9309-FDF980FD6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EC2D-C137-4166-8EB7-F6FB0BBA85A8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C28F-BFD3-446B-9309-FDF980FD6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0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EC2D-C137-4166-8EB7-F6FB0BBA85A8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C28F-BFD3-446B-9309-FDF980FD6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7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EC2D-C137-4166-8EB7-F6FB0BBA85A8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C28F-BFD3-446B-9309-FDF980FD6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7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EC2D-C137-4166-8EB7-F6FB0BBA85A8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C28F-BFD3-446B-9309-FDF980FD6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2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EC2D-C137-4166-8EB7-F6FB0BBA85A8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C28F-BFD3-446B-9309-FDF980FD6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0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EC2D-C137-4166-8EB7-F6FB0BBA85A8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C28F-BFD3-446B-9309-FDF980FD6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2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2EC2D-C137-4166-8EB7-F6FB0BBA85A8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EC28F-BFD3-446B-9309-FDF980FD6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7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1C01C8-324C-6CD7-5460-CAA051965FA2}"/>
              </a:ext>
            </a:extLst>
          </p:cNvPr>
          <p:cNvSpPr txBox="1"/>
          <p:nvPr/>
        </p:nvSpPr>
        <p:spPr>
          <a:xfrm>
            <a:off x="0" y="1917810"/>
            <a:ext cx="914400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России с 1 сентября 2022 года </a:t>
            </a:r>
            <a:r>
              <a:rPr lang="ru-RU" sz="3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запускает в российских школах масштабный проект – 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«Разговоры о важном».</a:t>
            </a:r>
          </a:p>
          <a:p>
            <a:pPr algn="ctr" fontAlgn="base"/>
            <a:r>
              <a:rPr lang="ru-RU" sz="3000" b="0" i="0" spc="-7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школах страны учебная неделя будет начинаться </a:t>
            </a:r>
            <a:r>
              <a:rPr lang="ru-RU" sz="3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классного </a:t>
            </a:r>
            <a:r>
              <a:rPr lang="ru-RU" sz="3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3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 о важном», </a:t>
            </a:r>
            <a:r>
              <a:rPr lang="ru-RU" sz="3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посвящённого </a:t>
            </a:r>
            <a:r>
              <a:rPr lang="ru-RU" sz="3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самым различным темам, </a:t>
            </a:r>
            <a:endParaRPr lang="ru-RU" sz="3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волнующим </a:t>
            </a:r>
            <a:r>
              <a:rPr lang="ru-RU" sz="3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ребят. </a:t>
            </a:r>
            <a:endParaRPr lang="ru-RU" sz="3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Центральными </a:t>
            </a:r>
            <a:r>
              <a:rPr lang="ru-RU" sz="3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темами «Разговоров о важном» станут патриотизм 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историческое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просвещение, гражданское </a:t>
            </a:r>
            <a:r>
              <a:rPr lang="ru-RU" sz="3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sz="3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нравственность, экология и др.</a:t>
            </a:r>
          </a:p>
        </p:txBody>
      </p:sp>
      <p:pic>
        <p:nvPicPr>
          <p:cNvPr id="4" name="Picture 2" descr="Третий выпуск «Классного марафона» состоится 1 августа">
            <a:extLst>
              <a:ext uri="{FF2B5EF4-FFF2-40B4-BE49-F238E27FC236}">
                <a16:creationId xmlns:a16="http://schemas.microsoft.com/office/drawing/2014/main" id="{2A7B334E-1A71-37B7-9C9A-742AB937A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5" b="38984"/>
          <a:stretch/>
        </p:blipFill>
        <p:spPr bwMode="auto">
          <a:xfrm>
            <a:off x="0" y="0"/>
            <a:ext cx="9144000" cy="15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63B31CB-21C9-3A14-2D73-BD6070A0D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12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CC08D5-FF46-8143-A127-26F5BB6E85F8}"/>
              </a:ext>
            </a:extLst>
          </p:cNvPr>
          <p:cNvSpPr txBox="1"/>
          <p:nvPr/>
        </p:nvSpPr>
        <p:spPr>
          <a:xfrm>
            <a:off x="119944" y="210026"/>
            <a:ext cx="8904111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июне – августе 2022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руководители приняли участие 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марафоне-дискуссии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</a:t>
            </a:r>
            <a:endParaRPr lang="ru-RU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важном» на площадке </a:t>
            </a:r>
            <a:endParaRPr lang="ru-RU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«Знание».</a:t>
            </a:r>
          </a:p>
          <a:p>
            <a:pPr algn="ctr"/>
            <a:endParaRPr lang="ru-RU" sz="1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A96FD6-C40F-62B4-7EEE-F721C04A9B3B}"/>
              </a:ext>
            </a:extLst>
          </p:cNvPr>
          <p:cNvSpPr txBox="1"/>
          <p:nvPr/>
        </p:nvSpPr>
        <p:spPr>
          <a:xfrm>
            <a:off x="119943" y="3150200"/>
            <a:ext cx="890411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марафона: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знакомство с проектом «Разговор о важном», его целями и задачами, форматом и планом реализации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актуализация приоритетов государственной политики в области </a:t>
            </a:r>
            <a:r>
              <a:rPr lang="ru-RU" sz="2200" b="0" i="0" spc="-3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ценностных основ воспитания и социализации подрастающего поколения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организационно-методической поддержки при подготовке еженедельных </a:t>
            </a:r>
            <a:r>
              <a:rPr lang="ru-RU" sz="2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 о важном</a:t>
            </a:r>
            <a:r>
              <a:rPr lang="ru-RU" sz="2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22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2200" b="1" i="0" spc="-3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проведения:</a:t>
            </a:r>
            <a:r>
              <a:rPr lang="ru-RU" sz="2200" b="0" i="0" spc="-3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дистанционная и очная (на площадках региональных 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институтов повышения квалификации и развития образования)</a:t>
            </a:r>
          </a:p>
        </p:txBody>
      </p:sp>
    </p:spTree>
    <p:extLst>
      <p:ext uri="{BB962C8B-B14F-4D97-AF65-F5344CB8AC3E}">
        <p14:creationId xmlns:p14="http://schemas.microsoft.com/office/powerpoint/2010/main" val="106352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7BF2B3F-2127-D495-0E07-FF7DE134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87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CC08D5-FF46-8143-A127-26F5BB6E85F8}"/>
              </a:ext>
            </a:extLst>
          </p:cNvPr>
          <p:cNvSpPr txBox="1"/>
          <p:nvPr/>
        </p:nvSpPr>
        <p:spPr>
          <a:xfrm>
            <a:off x="119944" y="210026"/>
            <a:ext cx="8904111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«Разговоры о важном»</a:t>
            </a:r>
          </a:p>
          <a:p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уроков «Разговоры о важном» предполагает 34 занятия в учебном году, которые будут проходить </a:t>
            </a:r>
            <a:r>
              <a:rPr lang="ru-RU" sz="2800" b="0" spc="-4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еженедельно, ориентируясь на общественно-политический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руководители на занятиях будут знакомить учеников с общественно-политической жизнью страны, событиями их региона, ценностями. </a:t>
            </a: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заложить в фундамент ребёнка ключевые ценности, </a:t>
            </a:r>
          </a:p>
          <a:p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любовь к Родине, гордость за свою страну, патриотизм. Особенно важно говорить об этом именно </a:t>
            </a:r>
            <a:r>
              <a:rPr lang="ru-RU" sz="2800" b="0" spc="-4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сейчас, когда против России развернута информационная </a:t>
            </a: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война и осуществляются попытки переписать историю </a:t>
            </a:r>
          </a:p>
          <a:p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культуру нашей страны.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3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FC20755-392C-C8CE-9052-1D46AD729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62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Третий выпуск «Классного марафона» состоится 1 августа">
            <a:extLst>
              <a:ext uri="{FF2B5EF4-FFF2-40B4-BE49-F238E27FC236}">
                <a16:creationId xmlns:a16="http://schemas.microsoft.com/office/drawing/2014/main" id="{6ADAE17D-3BCB-DC52-1722-276572E01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678121-E039-D802-6D1F-1A53820EBEE9}"/>
              </a:ext>
            </a:extLst>
          </p:cNvPr>
          <p:cNvSpPr txBox="1"/>
          <p:nvPr/>
        </p:nvSpPr>
        <p:spPr>
          <a:xfrm>
            <a:off x="180622" y="5566601"/>
            <a:ext cx="86472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III Всероссийский дистанционный выпуск </a:t>
            </a:r>
          </a:p>
          <a:p>
            <a:r>
              <a:rPr lang="ru-RU" sz="32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для классных руководителей – 01.08.2022г.</a:t>
            </a:r>
            <a:endParaRPr lang="ru-RU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112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4FEA20-B3C1-6566-95A5-D544F16FA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6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0FBB2DF-5C97-E869-B01D-81A148261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r="4568" b="4527"/>
          <a:stretch/>
        </p:blipFill>
        <p:spPr bwMode="auto">
          <a:xfrm>
            <a:off x="-1" y="0"/>
            <a:ext cx="9169457" cy="53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48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221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Microsoft JhengHei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Панюков</dc:creator>
  <cp:lastModifiedBy>RePack by Diakov</cp:lastModifiedBy>
  <cp:revision>3</cp:revision>
  <cp:lastPrinted>2022-07-29T08:01:03Z</cp:lastPrinted>
  <dcterms:created xsi:type="dcterms:W3CDTF">2022-07-29T07:10:01Z</dcterms:created>
  <dcterms:modified xsi:type="dcterms:W3CDTF">2022-08-11T05:09:37Z</dcterms:modified>
</cp:coreProperties>
</file>